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sldIdLst>
    <p:sldId id="260" r:id="rId5"/>
    <p:sldId id="257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0B4717-30FE-431C-8B74-CDB351FBB818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91D5CBA-CD16-4F0F-AC6F-C20A4DC1769D}">
      <dgm:prSet/>
      <dgm:spPr/>
      <dgm:t>
        <a:bodyPr/>
        <a:lstStyle/>
        <a:p>
          <a:r>
            <a:rPr lang="en-US" dirty="0"/>
            <a:t>What is </a:t>
          </a:r>
          <a:br>
            <a:rPr lang="en-US" dirty="0"/>
          </a:br>
          <a:r>
            <a:rPr lang="en-US" dirty="0"/>
            <a:t>Escape The Nightmare?</a:t>
          </a:r>
        </a:p>
      </dgm:t>
    </dgm:pt>
    <dgm:pt modelId="{32965805-CB22-4811-8AFC-1ED4297937D9}" type="parTrans" cxnId="{78CE04BB-2FAD-432E-92C7-113B9B3078E6}">
      <dgm:prSet/>
      <dgm:spPr/>
      <dgm:t>
        <a:bodyPr/>
        <a:lstStyle/>
        <a:p>
          <a:endParaRPr lang="en-US"/>
        </a:p>
      </dgm:t>
    </dgm:pt>
    <dgm:pt modelId="{17C254B4-23F0-4F0F-9A73-7ED0CF144164}" type="sibTrans" cxnId="{78CE04BB-2FAD-432E-92C7-113B9B3078E6}">
      <dgm:prSet phldrT="01" phldr="0"/>
      <dgm:spPr/>
      <dgm:t>
        <a:bodyPr/>
        <a:lstStyle/>
        <a:p>
          <a:r>
            <a:rPr lang="en-US"/>
            <a:t>01</a:t>
          </a:r>
          <a:endParaRPr lang="en-US" dirty="0"/>
        </a:p>
      </dgm:t>
    </dgm:pt>
    <dgm:pt modelId="{8705C5AF-84E6-4D7D-944D-14DBACA0B934}">
      <dgm:prSet/>
      <dgm:spPr/>
      <dgm:t>
        <a:bodyPr/>
        <a:lstStyle/>
        <a:p>
          <a:r>
            <a:rPr lang="en-US" dirty="0"/>
            <a:t>Design and Approach</a:t>
          </a:r>
        </a:p>
      </dgm:t>
    </dgm:pt>
    <dgm:pt modelId="{1B9A8040-357C-4BD7-8E0F-E6DDCEB5E636}" type="parTrans" cxnId="{BCC881B8-8092-4135-93B6-4B7B5E26EEB2}">
      <dgm:prSet/>
      <dgm:spPr/>
      <dgm:t>
        <a:bodyPr/>
        <a:lstStyle/>
        <a:p>
          <a:endParaRPr lang="en-US"/>
        </a:p>
      </dgm:t>
    </dgm:pt>
    <dgm:pt modelId="{4940D8B4-FF43-4555-BDAB-5D26DFC87CA0}" type="sibTrans" cxnId="{BCC881B8-8092-4135-93B6-4B7B5E26EEB2}">
      <dgm:prSet phldrT="02" phldr="0"/>
      <dgm:spPr/>
      <dgm:t>
        <a:bodyPr/>
        <a:lstStyle/>
        <a:p>
          <a:r>
            <a:rPr lang="en-US"/>
            <a:t>02</a:t>
          </a:r>
          <a:endParaRPr lang="en-US" dirty="0"/>
        </a:p>
      </dgm:t>
    </dgm:pt>
    <dgm:pt modelId="{E7284118-5C77-4E15-91C8-BF173EB06511}">
      <dgm:prSet/>
      <dgm:spPr/>
      <dgm:t>
        <a:bodyPr/>
        <a:lstStyle/>
        <a:p>
          <a:r>
            <a:rPr lang="en-US" dirty="0"/>
            <a:t>Demonstration</a:t>
          </a:r>
        </a:p>
      </dgm:t>
    </dgm:pt>
    <dgm:pt modelId="{1242B663-AEF0-46F6-A50A-83C93FFACAAC}" type="parTrans" cxnId="{DE36C8E0-BF50-46C0-B868-8718CD39769F}">
      <dgm:prSet/>
      <dgm:spPr/>
      <dgm:t>
        <a:bodyPr/>
        <a:lstStyle/>
        <a:p>
          <a:endParaRPr lang="en-US"/>
        </a:p>
      </dgm:t>
    </dgm:pt>
    <dgm:pt modelId="{F0B76AEB-B896-4ADA-B685-21ED8B9229B6}" type="sibTrans" cxnId="{DE36C8E0-BF50-46C0-B868-8718CD39769F}">
      <dgm:prSet phldrT="03" phldr="0"/>
      <dgm:spPr/>
      <dgm:t>
        <a:bodyPr/>
        <a:lstStyle/>
        <a:p>
          <a:r>
            <a:rPr lang="en-US"/>
            <a:t>03</a:t>
          </a:r>
          <a:endParaRPr lang="en-US" dirty="0"/>
        </a:p>
      </dgm:t>
    </dgm:pt>
    <dgm:pt modelId="{8C55678F-E125-4EAC-A967-C1ADD71BD113}" type="pres">
      <dgm:prSet presAssocID="{7D0B4717-30FE-431C-8B74-CDB351FBB818}" presName="Name0" presStyleCnt="0">
        <dgm:presLayoutVars>
          <dgm:animLvl val="lvl"/>
          <dgm:resizeHandles val="exact"/>
        </dgm:presLayoutVars>
      </dgm:prSet>
      <dgm:spPr/>
    </dgm:pt>
    <dgm:pt modelId="{B6F7D094-B831-4BFB-82D1-19D7D5DB247D}" type="pres">
      <dgm:prSet presAssocID="{A91D5CBA-CD16-4F0F-AC6F-C20A4DC1769D}" presName="compositeNode" presStyleCnt="0">
        <dgm:presLayoutVars>
          <dgm:bulletEnabled val="1"/>
        </dgm:presLayoutVars>
      </dgm:prSet>
      <dgm:spPr/>
    </dgm:pt>
    <dgm:pt modelId="{A753CACD-A035-4A21-8B0D-8E07BD7A4918}" type="pres">
      <dgm:prSet presAssocID="{A91D5CBA-CD16-4F0F-AC6F-C20A4DC1769D}" presName="bgRect" presStyleLbl="alignNode1" presStyleIdx="0" presStyleCnt="3"/>
      <dgm:spPr/>
    </dgm:pt>
    <dgm:pt modelId="{4CA525E6-A60E-4EE3-822B-649B62D69C74}" type="pres">
      <dgm:prSet presAssocID="{17C254B4-23F0-4F0F-9A73-7ED0CF144164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FBD21CF3-A21A-4507-A682-6EBB3F83D8EB}" type="pres">
      <dgm:prSet presAssocID="{A91D5CBA-CD16-4F0F-AC6F-C20A4DC1769D}" presName="nodeRect" presStyleLbl="alignNode1" presStyleIdx="0" presStyleCnt="3">
        <dgm:presLayoutVars>
          <dgm:bulletEnabled val="1"/>
        </dgm:presLayoutVars>
      </dgm:prSet>
      <dgm:spPr/>
    </dgm:pt>
    <dgm:pt modelId="{1C91DD05-83FA-4AC8-9E5D-F4C05EABB0CF}" type="pres">
      <dgm:prSet presAssocID="{17C254B4-23F0-4F0F-9A73-7ED0CF144164}" presName="sibTrans" presStyleCnt="0"/>
      <dgm:spPr/>
    </dgm:pt>
    <dgm:pt modelId="{A714DC5E-4019-47E1-9D84-960271F7FE6E}" type="pres">
      <dgm:prSet presAssocID="{8705C5AF-84E6-4D7D-944D-14DBACA0B934}" presName="compositeNode" presStyleCnt="0">
        <dgm:presLayoutVars>
          <dgm:bulletEnabled val="1"/>
        </dgm:presLayoutVars>
      </dgm:prSet>
      <dgm:spPr/>
    </dgm:pt>
    <dgm:pt modelId="{0A8F0032-7B7F-45B5-A6DA-789AED1BDACD}" type="pres">
      <dgm:prSet presAssocID="{8705C5AF-84E6-4D7D-944D-14DBACA0B934}" presName="bgRect" presStyleLbl="alignNode1" presStyleIdx="1" presStyleCnt="3"/>
      <dgm:spPr/>
    </dgm:pt>
    <dgm:pt modelId="{AFD12E84-10DC-4593-AB5C-E2F5BC0ADB90}" type="pres">
      <dgm:prSet presAssocID="{4940D8B4-FF43-4555-BDAB-5D26DFC87CA0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C4F9AB75-DC95-4085-825E-1BE7BDDF5C95}" type="pres">
      <dgm:prSet presAssocID="{8705C5AF-84E6-4D7D-944D-14DBACA0B934}" presName="nodeRect" presStyleLbl="alignNode1" presStyleIdx="1" presStyleCnt="3">
        <dgm:presLayoutVars>
          <dgm:bulletEnabled val="1"/>
        </dgm:presLayoutVars>
      </dgm:prSet>
      <dgm:spPr/>
    </dgm:pt>
    <dgm:pt modelId="{B52284B8-E333-40BD-8CEE-EE541876373A}" type="pres">
      <dgm:prSet presAssocID="{4940D8B4-FF43-4555-BDAB-5D26DFC87CA0}" presName="sibTrans" presStyleCnt="0"/>
      <dgm:spPr/>
    </dgm:pt>
    <dgm:pt modelId="{BF793CC7-1332-48DD-84FF-215D918C86F1}" type="pres">
      <dgm:prSet presAssocID="{E7284118-5C77-4E15-91C8-BF173EB06511}" presName="compositeNode" presStyleCnt="0">
        <dgm:presLayoutVars>
          <dgm:bulletEnabled val="1"/>
        </dgm:presLayoutVars>
      </dgm:prSet>
      <dgm:spPr/>
    </dgm:pt>
    <dgm:pt modelId="{40B8BB6A-062D-4836-86BA-89976CDB5300}" type="pres">
      <dgm:prSet presAssocID="{E7284118-5C77-4E15-91C8-BF173EB06511}" presName="bgRect" presStyleLbl="alignNode1" presStyleIdx="2" presStyleCnt="3"/>
      <dgm:spPr/>
    </dgm:pt>
    <dgm:pt modelId="{0E262C3A-6CD6-4DB5-9154-1640DF956351}" type="pres">
      <dgm:prSet presAssocID="{F0B76AEB-B896-4ADA-B685-21ED8B9229B6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1DF53B1D-3067-425E-BDE6-1A4B517E8829}" type="pres">
      <dgm:prSet presAssocID="{E7284118-5C77-4E15-91C8-BF173EB06511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BA3E4B09-7077-4047-BA9B-609C58A70836}" type="presOf" srcId="{7D0B4717-30FE-431C-8B74-CDB351FBB818}" destId="{8C55678F-E125-4EAC-A967-C1ADD71BD113}" srcOrd="0" destOrd="0" presId="urn:microsoft.com/office/officeart/2016/7/layout/LinearBlockProcessNumbered"/>
    <dgm:cxn modelId="{C4D5E512-2D65-4730-8D1C-64B8229877E5}" type="presOf" srcId="{E7284118-5C77-4E15-91C8-BF173EB06511}" destId="{1DF53B1D-3067-425E-BDE6-1A4B517E8829}" srcOrd="1" destOrd="0" presId="urn:microsoft.com/office/officeart/2016/7/layout/LinearBlockProcessNumbered"/>
    <dgm:cxn modelId="{51F02D13-B22A-43A9-BB7E-5DBE01E317DC}" type="presOf" srcId="{E7284118-5C77-4E15-91C8-BF173EB06511}" destId="{40B8BB6A-062D-4836-86BA-89976CDB5300}" srcOrd="0" destOrd="0" presId="urn:microsoft.com/office/officeart/2016/7/layout/LinearBlockProcessNumbered"/>
    <dgm:cxn modelId="{8DFEB129-A0E2-43E5-99C0-99F68EBA0B7B}" type="presOf" srcId="{A91D5CBA-CD16-4F0F-AC6F-C20A4DC1769D}" destId="{A753CACD-A035-4A21-8B0D-8E07BD7A4918}" srcOrd="0" destOrd="0" presId="urn:microsoft.com/office/officeart/2016/7/layout/LinearBlockProcessNumbered"/>
    <dgm:cxn modelId="{73E45D4C-9095-4E3E-9C2E-0669F540517A}" type="presOf" srcId="{A91D5CBA-CD16-4F0F-AC6F-C20A4DC1769D}" destId="{FBD21CF3-A21A-4507-A682-6EBB3F83D8EB}" srcOrd="1" destOrd="0" presId="urn:microsoft.com/office/officeart/2016/7/layout/LinearBlockProcessNumbered"/>
    <dgm:cxn modelId="{F4503B9D-FC48-4A12-BD15-6BE5BB2C6F1B}" type="presOf" srcId="{F0B76AEB-B896-4ADA-B685-21ED8B9229B6}" destId="{0E262C3A-6CD6-4DB5-9154-1640DF956351}" srcOrd="0" destOrd="0" presId="urn:microsoft.com/office/officeart/2016/7/layout/LinearBlockProcessNumbered"/>
    <dgm:cxn modelId="{DE9EADAC-E5F9-4914-8F53-03D2B18FFED1}" type="presOf" srcId="{8705C5AF-84E6-4D7D-944D-14DBACA0B934}" destId="{0A8F0032-7B7F-45B5-A6DA-789AED1BDACD}" srcOrd="0" destOrd="0" presId="urn:microsoft.com/office/officeart/2016/7/layout/LinearBlockProcessNumbered"/>
    <dgm:cxn modelId="{BCC881B8-8092-4135-93B6-4B7B5E26EEB2}" srcId="{7D0B4717-30FE-431C-8B74-CDB351FBB818}" destId="{8705C5AF-84E6-4D7D-944D-14DBACA0B934}" srcOrd="1" destOrd="0" parTransId="{1B9A8040-357C-4BD7-8E0F-E6DDCEB5E636}" sibTransId="{4940D8B4-FF43-4555-BDAB-5D26DFC87CA0}"/>
    <dgm:cxn modelId="{78CE04BB-2FAD-432E-92C7-113B9B3078E6}" srcId="{7D0B4717-30FE-431C-8B74-CDB351FBB818}" destId="{A91D5CBA-CD16-4F0F-AC6F-C20A4DC1769D}" srcOrd="0" destOrd="0" parTransId="{32965805-CB22-4811-8AFC-1ED4297937D9}" sibTransId="{17C254B4-23F0-4F0F-9A73-7ED0CF144164}"/>
    <dgm:cxn modelId="{DE36C8E0-BF50-46C0-B868-8718CD39769F}" srcId="{7D0B4717-30FE-431C-8B74-CDB351FBB818}" destId="{E7284118-5C77-4E15-91C8-BF173EB06511}" srcOrd="2" destOrd="0" parTransId="{1242B663-AEF0-46F6-A50A-83C93FFACAAC}" sibTransId="{F0B76AEB-B896-4ADA-B685-21ED8B9229B6}"/>
    <dgm:cxn modelId="{DF4861E6-D604-4DBF-8478-51872797070F}" type="presOf" srcId="{8705C5AF-84E6-4D7D-944D-14DBACA0B934}" destId="{C4F9AB75-DC95-4085-825E-1BE7BDDF5C95}" srcOrd="1" destOrd="0" presId="urn:microsoft.com/office/officeart/2016/7/layout/LinearBlockProcessNumbered"/>
    <dgm:cxn modelId="{4147FFEC-E7BF-4719-86CD-76F3046D7921}" type="presOf" srcId="{4940D8B4-FF43-4555-BDAB-5D26DFC87CA0}" destId="{AFD12E84-10DC-4593-AB5C-E2F5BC0ADB90}" srcOrd="0" destOrd="0" presId="urn:microsoft.com/office/officeart/2016/7/layout/LinearBlockProcessNumbered"/>
    <dgm:cxn modelId="{12DA6FED-8756-4FC9-AFD2-73BAC88A4F2F}" type="presOf" srcId="{17C254B4-23F0-4F0F-9A73-7ED0CF144164}" destId="{4CA525E6-A60E-4EE3-822B-649B62D69C74}" srcOrd="0" destOrd="0" presId="urn:microsoft.com/office/officeart/2016/7/layout/LinearBlockProcessNumbered"/>
    <dgm:cxn modelId="{4FD6F627-C9C3-4021-9E50-589091CD5C05}" type="presParOf" srcId="{8C55678F-E125-4EAC-A967-C1ADD71BD113}" destId="{B6F7D094-B831-4BFB-82D1-19D7D5DB247D}" srcOrd="0" destOrd="0" presId="urn:microsoft.com/office/officeart/2016/7/layout/LinearBlockProcessNumbered"/>
    <dgm:cxn modelId="{7846A63D-2540-43BB-9825-80822367E938}" type="presParOf" srcId="{B6F7D094-B831-4BFB-82D1-19D7D5DB247D}" destId="{A753CACD-A035-4A21-8B0D-8E07BD7A4918}" srcOrd="0" destOrd="0" presId="urn:microsoft.com/office/officeart/2016/7/layout/LinearBlockProcessNumbered"/>
    <dgm:cxn modelId="{63193A85-18B5-4F21-9070-32D7427E9418}" type="presParOf" srcId="{B6F7D094-B831-4BFB-82D1-19D7D5DB247D}" destId="{4CA525E6-A60E-4EE3-822B-649B62D69C74}" srcOrd="1" destOrd="0" presId="urn:microsoft.com/office/officeart/2016/7/layout/LinearBlockProcessNumbered"/>
    <dgm:cxn modelId="{6834E3D6-7811-4004-9F47-EF02D98678F4}" type="presParOf" srcId="{B6F7D094-B831-4BFB-82D1-19D7D5DB247D}" destId="{FBD21CF3-A21A-4507-A682-6EBB3F83D8EB}" srcOrd="2" destOrd="0" presId="urn:microsoft.com/office/officeart/2016/7/layout/LinearBlockProcessNumbered"/>
    <dgm:cxn modelId="{9B6EB46B-1924-42DA-9EDE-1F5983A177BB}" type="presParOf" srcId="{8C55678F-E125-4EAC-A967-C1ADD71BD113}" destId="{1C91DD05-83FA-4AC8-9E5D-F4C05EABB0CF}" srcOrd="1" destOrd="0" presId="urn:microsoft.com/office/officeart/2016/7/layout/LinearBlockProcessNumbered"/>
    <dgm:cxn modelId="{2C3C6FBB-102C-41E4-B736-3785619673FA}" type="presParOf" srcId="{8C55678F-E125-4EAC-A967-C1ADD71BD113}" destId="{A714DC5E-4019-47E1-9D84-960271F7FE6E}" srcOrd="2" destOrd="0" presId="urn:microsoft.com/office/officeart/2016/7/layout/LinearBlockProcessNumbered"/>
    <dgm:cxn modelId="{1ADEB17E-FFF4-493D-8D8E-F1E3CBFDACBA}" type="presParOf" srcId="{A714DC5E-4019-47E1-9D84-960271F7FE6E}" destId="{0A8F0032-7B7F-45B5-A6DA-789AED1BDACD}" srcOrd="0" destOrd="0" presId="urn:microsoft.com/office/officeart/2016/7/layout/LinearBlockProcessNumbered"/>
    <dgm:cxn modelId="{22A955CB-3192-4668-AA62-584B59F8376D}" type="presParOf" srcId="{A714DC5E-4019-47E1-9D84-960271F7FE6E}" destId="{AFD12E84-10DC-4593-AB5C-E2F5BC0ADB90}" srcOrd="1" destOrd="0" presId="urn:microsoft.com/office/officeart/2016/7/layout/LinearBlockProcessNumbered"/>
    <dgm:cxn modelId="{21EB5BE2-5D17-4B04-829B-E0DEA309C7CF}" type="presParOf" srcId="{A714DC5E-4019-47E1-9D84-960271F7FE6E}" destId="{C4F9AB75-DC95-4085-825E-1BE7BDDF5C95}" srcOrd="2" destOrd="0" presId="urn:microsoft.com/office/officeart/2016/7/layout/LinearBlockProcessNumbered"/>
    <dgm:cxn modelId="{25C7ED9D-7B42-41EF-BC24-44B0DB24A767}" type="presParOf" srcId="{8C55678F-E125-4EAC-A967-C1ADD71BD113}" destId="{B52284B8-E333-40BD-8CEE-EE541876373A}" srcOrd="3" destOrd="0" presId="urn:microsoft.com/office/officeart/2016/7/layout/LinearBlockProcessNumbered"/>
    <dgm:cxn modelId="{A31FEAE1-FDE2-4376-8BC6-402771E7B519}" type="presParOf" srcId="{8C55678F-E125-4EAC-A967-C1ADD71BD113}" destId="{BF793CC7-1332-48DD-84FF-215D918C86F1}" srcOrd="4" destOrd="0" presId="urn:microsoft.com/office/officeart/2016/7/layout/LinearBlockProcessNumbered"/>
    <dgm:cxn modelId="{AAFD87FC-B070-429A-A6D5-62C9256E608A}" type="presParOf" srcId="{BF793CC7-1332-48DD-84FF-215D918C86F1}" destId="{40B8BB6A-062D-4836-86BA-89976CDB5300}" srcOrd="0" destOrd="0" presId="urn:microsoft.com/office/officeart/2016/7/layout/LinearBlockProcessNumbered"/>
    <dgm:cxn modelId="{39FB238C-D243-4641-B4AD-938369724437}" type="presParOf" srcId="{BF793CC7-1332-48DD-84FF-215D918C86F1}" destId="{0E262C3A-6CD6-4DB5-9154-1640DF956351}" srcOrd="1" destOrd="0" presId="urn:microsoft.com/office/officeart/2016/7/layout/LinearBlockProcessNumbered"/>
    <dgm:cxn modelId="{0F3910C6-7E16-493E-A592-A6A3B0D3BF9A}" type="presParOf" srcId="{BF793CC7-1332-48DD-84FF-215D918C86F1}" destId="{1DF53B1D-3067-425E-BDE6-1A4B517E8829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53CACD-A035-4A21-8B0D-8E07BD7A4918}">
      <dsp:nvSpPr>
        <dsp:cNvPr id="0" name=""/>
        <dsp:cNvSpPr/>
      </dsp:nvSpPr>
      <dsp:spPr>
        <a:xfrm>
          <a:off x="775" y="0"/>
          <a:ext cx="3139941" cy="319000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0156" tIns="0" rIns="31015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What is </a:t>
          </a:r>
          <a:br>
            <a:rPr lang="en-US" sz="2600" kern="1200" dirty="0"/>
          </a:br>
          <a:r>
            <a:rPr lang="en-US" sz="2600" kern="1200" dirty="0"/>
            <a:t>Escape The Nightmare?</a:t>
          </a:r>
        </a:p>
      </dsp:txBody>
      <dsp:txXfrm>
        <a:off x="775" y="1276003"/>
        <a:ext cx="3139941" cy="1914005"/>
      </dsp:txXfrm>
    </dsp:sp>
    <dsp:sp modelId="{4CA525E6-A60E-4EE3-822B-649B62D69C74}">
      <dsp:nvSpPr>
        <dsp:cNvPr id="0" name=""/>
        <dsp:cNvSpPr/>
      </dsp:nvSpPr>
      <dsp:spPr>
        <a:xfrm>
          <a:off x="775" y="0"/>
          <a:ext cx="3139941" cy="1276003"/>
        </a:xfrm>
        <a:prstGeom prst="rect">
          <a:avLst/>
        </a:prstGeom>
        <a:noFill/>
        <a:ln w="9525" cap="rnd" cmpd="sng" algn="ctr">
          <a:noFill/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0156" tIns="165100" rIns="310156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  <a:endParaRPr lang="en-US" sz="6600" kern="1200" dirty="0"/>
        </a:p>
      </dsp:txBody>
      <dsp:txXfrm>
        <a:off x="775" y="0"/>
        <a:ext cx="3139941" cy="1276003"/>
      </dsp:txXfrm>
    </dsp:sp>
    <dsp:sp modelId="{0A8F0032-7B7F-45B5-A6DA-789AED1BDACD}">
      <dsp:nvSpPr>
        <dsp:cNvPr id="0" name=""/>
        <dsp:cNvSpPr/>
      </dsp:nvSpPr>
      <dsp:spPr>
        <a:xfrm>
          <a:off x="3391912" y="0"/>
          <a:ext cx="3139941" cy="3190009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0156" tIns="0" rIns="31015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Design and Approach</a:t>
          </a:r>
        </a:p>
      </dsp:txBody>
      <dsp:txXfrm>
        <a:off x="3391912" y="1276003"/>
        <a:ext cx="3139941" cy="1914005"/>
      </dsp:txXfrm>
    </dsp:sp>
    <dsp:sp modelId="{AFD12E84-10DC-4593-AB5C-E2F5BC0ADB90}">
      <dsp:nvSpPr>
        <dsp:cNvPr id="0" name=""/>
        <dsp:cNvSpPr/>
      </dsp:nvSpPr>
      <dsp:spPr>
        <a:xfrm>
          <a:off x="3391912" y="0"/>
          <a:ext cx="3139941" cy="1276003"/>
        </a:xfrm>
        <a:prstGeom prst="rect">
          <a:avLst/>
        </a:prstGeom>
        <a:noFill/>
        <a:ln w="9525" cap="rnd" cmpd="sng" algn="ctr">
          <a:noFill/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0156" tIns="165100" rIns="310156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  <a:endParaRPr lang="en-US" sz="6600" kern="1200" dirty="0"/>
        </a:p>
      </dsp:txBody>
      <dsp:txXfrm>
        <a:off x="3391912" y="0"/>
        <a:ext cx="3139941" cy="1276003"/>
      </dsp:txXfrm>
    </dsp:sp>
    <dsp:sp modelId="{40B8BB6A-062D-4836-86BA-89976CDB5300}">
      <dsp:nvSpPr>
        <dsp:cNvPr id="0" name=""/>
        <dsp:cNvSpPr/>
      </dsp:nvSpPr>
      <dsp:spPr>
        <a:xfrm>
          <a:off x="6783049" y="0"/>
          <a:ext cx="3139941" cy="319000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0156" tIns="0" rIns="310156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Demonstration</a:t>
          </a:r>
        </a:p>
      </dsp:txBody>
      <dsp:txXfrm>
        <a:off x="6783049" y="1276003"/>
        <a:ext cx="3139941" cy="1914005"/>
      </dsp:txXfrm>
    </dsp:sp>
    <dsp:sp modelId="{0E262C3A-6CD6-4DB5-9154-1640DF956351}">
      <dsp:nvSpPr>
        <dsp:cNvPr id="0" name=""/>
        <dsp:cNvSpPr/>
      </dsp:nvSpPr>
      <dsp:spPr>
        <a:xfrm>
          <a:off x="6783049" y="0"/>
          <a:ext cx="3139941" cy="1276003"/>
        </a:xfrm>
        <a:prstGeom prst="rect">
          <a:avLst/>
        </a:prstGeom>
        <a:noFill/>
        <a:ln w="9525" cap="rnd" cmpd="sng" algn="ctr">
          <a:noFill/>
          <a:prstDash val="solid"/>
        </a:ln>
        <a:effectLst>
          <a:innerShdw blurRad="50800" dist="25400" dir="13500000">
            <a:srgbClr val="000000">
              <a:alpha val="55000"/>
            </a:srgbClr>
          </a:inn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10156" tIns="165100" rIns="310156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  <a:endParaRPr lang="en-US" sz="6600" kern="1200" dirty="0"/>
        </a:p>
      </dsp:txBody>
      <dsp:txXfrm>
        <a:off x="6783049" y="0"/>
        <a:ext cx="3139941" cy="12760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EE7906-C82D-4E43-8C26-875A34EBFAB9}" type="datetimeFigureOut">
              <a:rPr lang="en-US" smtClean="0"/>
              <a:t>11/25/2019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EBF4EA-66C0-4CFE-81BD-02CDB9148D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126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F7FD2-78F3-4025-8C40-D6E2BBEFF8E3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76998-F2E3-470B-85E3-144435E0AF88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3A83-32E0-4C68-A4B1-45A1A98A891C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1ED9A-B46E-48BC-AD1D-9469A1E586B7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64C2E-5AA0-4CF4-9C97-3C6939270543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E9173-068B-4694-999E-1E58247E45AF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EE311-14F4-45AB-A0B7-1DAFD090F206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99C16-F9EE-4636-80C2-7384C6C78ADF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9CB28-F02B-4485-B3AC-3EDF57A974AC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C79D3-0911-48A2-825D-B5F84FE4AE39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7E870-A198-4702-9BFA-BD2904A155CD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6B435-25C5-4918-AFE5-17599C217023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2A300-4063-4776-9C3D-A8FF3A4D491F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55BF7-25C8-4169-AC89-A4623E500252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B1BB5-38A7-471B-8DB3-E4DCD9DB702C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91F70-D7D4-4DF3-9CC1-02F6964320B0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AF86A95-6C90-4294-B505-E59AA6B971B5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1A52284-D8C1-49FC-9977-61CBDF7BBE24}" type="datetime1">
              <a:rPr lang="en-US" smtClean="0"/>
              <a:t>11/25/2019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9076F00-C11C-4B8C-A42D-26907935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29" name="Rounded Rectangle 9">
            <a:extLst>
              <a:ext uri="{FF2B5EF4-FFF2-40B4-BE49-F238E27FC236}">
                <a16:creationId xmlns:a16="http://schemas.microsoft.com/office/drawing/2014/main" id="{377641A3-0AD1-47C4-888F-5D557BC9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07B440-1575-45E1-ADD8-03747A5B7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2007703"/>
            <a:ext cx="8676222" cy="1802297"/>
          </a:xfrm>
        </p:spPr>
        <p:txBody>
          <a:bodyPr>
            <a:normAutofit/>
          </a:bodyPr>
          <a:lstStyle/>
          <a:p>
            <a:r>
              <a:rPr lang="en-US" cap="none" dirty="0"/>
              <a:t>ESCAPE THE NIGHTMARE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6292E0-6095-4F56-8D59-35C313153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795587"/>
          </a:xfrm>
        </p:spPr>
        <p:txBody>
          <a:bodyPr>
            <a:normAutofit/>
          </a:bodyPr>
          <a:lstStyle/>
          <a:p>
            <a:r>
              <a:rPr lang="en-US" dirty="0"/>
              <a:t>Ashley Thomas &amp; Kevin </a:t>
            </a:r>
            <a:r>
              <a:rPr lang="en-US" dirty="0" err="1"/>
              <a:t>Halpert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875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96B9-E773-4D3E-8598-967E3C9A3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98AA3-8454-454C-B0C8-FDFB2C978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405185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509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09071-1663-4D88-9B43-B41033BDB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667693"/>
            <a:ext cx="9923766" cy="1063256"/>
          </a:xfrm>
        </p:spPr>
        <p:txBody>
          <a:bodyPr anchor="t">
            <a:normAutofit/>
          </a:bodyPr>
          <a:lstStyle/>
          <a:p>
            <a:r>
              <a:rPr lang="en-US" sz="3600" dirty="0"/>
              <a:t>AGENDA</a:t>
            </a:r>
          </a:p>
        </p:txBody>
      </p:sp>
      <p:graphicFrame>
        <p:nvGraphicFramePr>
          <p:cNvPr id="5" name="Content Placeholder 2" descr="Linear block process numbered SmartArt">
            <a:extLst>
              <a:ext uri="{FF2B5EF4-FFF2-40B4-BE49-F238E27FC236}">
                <a16:creationId xmlns:a16="http://schemas.microsoft.com/office/drawing/2014/main" id="{9FC21ECF-53A9-434C-8CAC-B993956A17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2009230"/>
              </p:ext>
            </p:extLst>
          </p:nvPr>
        </p:nvGraphicFramePr>
        <p:xfrm>
          <a:off x="1134117" y="1007918"/>
          <a:ext cx="9923767" cy="31900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16494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96B9-E773-4D3E-8598-967E3C9A3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What is Escape The Nightmare?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98AA3-8454-454C-B0C8-FDFB2C978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escape the nightmare is a collection of escape rooms inspired by horror </a:t>
            </a:r>
            <a:b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movies, created by a fictional escape room company called nightmare on your street</a:t>
            </a:r>
          </a:p>
          <a:p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multipage dynamic web application that allows online </a:t>
            </a:r>
            <a:b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booking for escape rooms and administrative functions</a:t>
            </a:r>
          </a:p>
          <a:p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every 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friday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, 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saturday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, and 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sunday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during the fall season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20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96B9-E773-4D3E-8598-967E3C9A3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What is Escape The Nightmare?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98AA3-8454-454C-B0C8-FDFB2C978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8"/>
            <a:ext cx="9905998" cy="399884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Functional Requirements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create reservations (2-step process – room selection and secure payment)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send users reservation confirmation email and reservation reminder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cancel reservations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create and delete entries in leaderboards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store reservations, users, and escape times in a database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administrator login 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restrict access to administrative pages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track user session</a:t>
            </a:r>
          </a:p>
          <a:p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0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96B9-E773-4D3E-8598-967E3C9A3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Design and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98AA3-8454-454C-B0C8-FDFB2C978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4191001"/>
          </a:xfrm>
        </p:spPr>
        <p:txBody>
          <a:bodyPr anchor="t">
            <a:normAutofit fontScale="85000" lnSpcReduction="20000"/>
          </a:bodyPr>
          <a:lstStyle/>
          <a:p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mvc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architecture</a:t>
            </a:r>
          </a:p>
          <a:p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multiples views including reservation and cancellation forms, </a:t>
            </a:r>
            <a:b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and leaderboards, among others</a:t>
            </a:r>
          </a:p>
          <a:p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one servlet to control the page flow, implement session tracking, </a:t>
            </a:r>
            <a:b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and business object instantiation and method invocations</a:t>
            </a:r>
          </a:p>
          <a:p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business classes/beans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validation classes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database utility classes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email helper class</a:t>
            </a:r>
          </a:p>
          <a:p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database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users table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reservations table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leaderboard table for each room</a:t>
            </a:r>
            <a:b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	</a:t>
            </a:r>
          </a:p>
          <a:p>
            <a:pPr marL="0" indent="0">
              <a:buNone/>
            </a:pPr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812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96B9-E773-4D3E-8598-967E3C9A3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Design and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98AA3-8454-454C-B0C8-FDFB2C978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405185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Technologies/Languages/Tools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version control - git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back end - java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database - cloud-based (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freemysqlhosting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), 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sql</a:t>
            </a:r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front end -  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jsp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, html, 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css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, 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javascript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, 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pixlr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editor (free online image editing tool)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integrated development environment - eclipse</a:t>
            </a:r>
          </a:p>
          <a:p>
            <a:pPr marL="0" indent="0">
              <a:buNone/>
            </a:pPr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814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96B9-E773-4D3E-8598-967E3C9A3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Design and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98AA3-8454-454C-B0C8-FDFB2C978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405185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Collaboration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google documents to define tasks list 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email and text communication</a:t>
            </a:r>
          </a:p>
          <a:p>
            <a:pPr marL="0" indent="0">
              <a:buNone/>
            </a:pPr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564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96B9-E773-4D3E-8598-967E3C9A3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Design and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98AA3-8454-454C-B0C8-FDFB2C978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405185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Division Of Labor And Development Process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divided work into separate use cases (reservation, cancellation, etc.)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developed application one use case at a time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loosely followed the milestones created in the initial proposal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strictly followed the division of labor set up in the initial proposal (more or less)</a:t>
            </a:r>
          </a:p>
          <a:p>
            <a:pPr marL="0" indent="0">
              <a:buNone/>
            </a:pPr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631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96B9-E773-4D3E-8598-967E3C9A3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Design and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98AA3-8454-454C-B0C8-FDFB2C978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405185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2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Challenges And Deviations From Proposal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dropped requirement to resolve schedule conflicts. why?</a:t>
            </a:r>
          </a:p>
          <a:p>
            <a:pPr lvl="2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 user could realistically book multiple rooms</a:t>
            </a:r>
            <a:b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at the same time if they were having a party/event, </a:t>
            </a:r>
            <a:b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or reserving rooms for other people</a:t>
            </a:r>
          </a:p>
          <a:p>
            <a:pPr lvl="1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problem: dynamically populate the drop down </a:t>
            </a:r>
            <a:b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list of time slots when a room selection is made</a:t>
            </a:r>
          </a:p>
          <a:p>
            <a:pPr lvl="2"/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solution: use </a:t>
            </a:r>
            <a:r>
              <a:rPr lang="en-US" dirty="0" err="1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javascript</a:t>
            </a:r>
            <a:r>
              <a:rPr lang="en-US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, which the initial proposal did not include</a:t>
            </a:r>
          </a:p>
          <a:p>
            <a:pPr marL="0" indent="0">
              <a:buNone/>
            </a:pPr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5698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D05A9AC-14F2-42E4-904B-43004658B98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190339A-8661-42A0-BCF8-FCB14B654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137551-CD8F-4200-B612-C4D85FD8307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Mesh design</Template>
  <TotalTime>0</TotalTime>
  <Words>396</Words>
  <Application>Microsoft Office PowerPoint</Application>
  <PresentationFormat>Widescreen</PresentationFormat>
  <Paragraphs>74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Mesh</vt:lpstr>
      <vt:lpstr>ESCAPE THE NIGHTMARE</vt:lpstr>
      <vt:lpstr>AGENDA</vt:lpstr>
      <vt:lpstr>What is Escape The Nightmare?</vt:lpstr>
      <vt:lpstr>What is Escape The Nightmare?</vt:lpstr>
      <vt:lpstr>Design and Approach</vt:lpstr>
      <vt:lpstr>Design and Approach</vt:lpstr>
      <vt:lpstr>Design and Approach</vt:lpstr>
      <vt:lpstr>Design and Approach</vt:lpstr>
      <vt:lpstr>Design and Approach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2019-11-26T01:32:48Z</dcterms:created>
  <dcterms:modified xsi:type="dcterms:W3CDTF">2019-11-26T06:08:53Z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